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5" r:id="rId15"/>
    <p:sldId id="273" r:id="rId16"/>
    <p:sldId id="272" r:id="rId17"/>
    <p:sldId id="274" r:id="rId18"/>
    <p:sldId id="281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300" r:id="rId38"/>
    <p:sldId id="295" r:id="rId39"/>
    <p:sldId id="296" r:id="rId40"/>
    <p:sldId id="297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001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1E8E7-F4D2-457D-904C-B8B1F4D1AAAA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7C445-C0CC-4382-9D8A-77F42F7DC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17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2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0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1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A116-D04A-43E5-BEBF-A479106F1D9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744" y="1112831"/>
            <a:ext cx="7669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1B66"/>
                </a:solidFill>
                <a:latin typeface="+mj-lt"/>
              </a:rPr>
              <a:t>WELCOME TO</a:t>
            </a:r>
          </a:p>
          <a:p>
            <a:r>
              <a:rPr lang="en-US" sz="3200" b="1" dirty="0">
                <a:solidFill>
                  <a:srgbClr val="001B66"/>
                </a:solidFill>
              </a:rPr>
              <a:t>EEE 4203: Electronics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7193" y="5917953"/>
            <a:ext cx="401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B66"/>
                </a:solidFill>
              </a:rPr>
              <a:t>Md. Sayed Hasan Rifat</a:t>
            </a:r>
          </a:p>
          <a:p>
            <a:r>
              <a:rPr lang="en-US" sz="2400" b="1" dirty="0">
                <a:solidFill>
                  <a:srgbClr val="001B66"/>
                </a:solidFill>
              </a:rPr>
              <a:t>Lecturer, EEE</a:t>
            </a:r>
          </a:p>
        </p:txBody>
      </p:sp>
    </p:spTree>
    <p:extLst>
      <p:ext uri="{BB962C8B-B14F-4D97-AF65-F5344CB8AC3E}">
        <p14:creationId xmlns:p14="http://schemas.microsoft.com/office/powerpoint/2010/main" val="402054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Working Principle of JFET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14" y="1727318"/>
            <a:ext cx="3585587" cy="4588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73" y="1171092"/>
            <a:ext cx="45720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61" y="1694967"/>
            <a:ext cx="3273213" cy="41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8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68" y="1235351"/>
            <a:ext cx="3910794" cy="5004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90" y="1453257"/>
            <a:ext cx="4748496" cy="4235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80" y="408491"/>
            <a:ext cx="45720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0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4396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GS</a:t>
            </a:r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=0,    V</a:t>
            </a:r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DS</a:t>
            </a:r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=V</a:t>
            </a:r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21" y="1277163"/>
            <a:ext cx="4748496" cy="4235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41" y="1350931"/>
            <a:ext cx="3456939" cy="4644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713" y="5480751"/>
            <a:ext cx="67246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68" y="314603"/>
            <a:ext cx="1824405" cy="62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47" y="1365033"/>
            <a:ext cx="3926546" cy="4637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587" y="1264777"/>
            <a:ext cx="6253896" cy="45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4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673099"/>
            <a:ext cx="8768398" cy="52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6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7" y="472220"/>
            <a:ext cx="1775681" cy="582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84" y="1055077"/>
            <a:ext cx="6274986" cy="39914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79864" y="1979348"/>
            <a:ext cx="2477316" cy="230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9" y="1567764"/>
            <a:ext cx="4383603" cy="2943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303" y="5416720"/>
            <a:ext cx="10045617" cy="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6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7" y="472220"/>
            <a:ext cx="1775681" cy="58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47" y="1892808"/>
            <a:ext cx="4045299" cy="3036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537" y="5339598"/>
            <a:ext cx="9462009" cy="762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884" y="1055077"/>
            <a:ext cx="6274986" cy="39914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53884" y="4373384"/>
            <a:ext cx="4428036" cy="230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7" y="472220"/>
            <a:ext cx="1775681" cy="582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84" y="1055077"/>
            <a:ext cx="6274986" cy="39914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1266" y="2726356"/>
            <a:ext cx="3657454" cy="1664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327" y="5390924"/>
            <a:ext cx="9935878" cy="662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46" y="1858360"/>
            <a:ext cx="4336035" cy="27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5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TASK (5 MARKS)</a:t>
            </a:r>
            <a:endParaRPr lang="en-US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292" y="2305615"/>
            <a:ext cx="11204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Draw the basic construction of a P-channel JFET.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 V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0V, briefly describe the working principle of P-channel JFET.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Apply proper biasing in the construction and show current flow direction.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Sketch the drain characteristics curve for different values of V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9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3" y="737810"/>
            <a:ext cx="3825029" cy="33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25" y="2045006"/>
            <a:ext cx="5591175" cy="1924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34" y="4606478"/>
            <a:ext cx="6991350" cy="476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366" y="1471612"/>
            <a:ext cx="2800350" cy="39147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809" y="356372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Early development of FET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165" y="1174171"/>
            <a:ext cx="2833800" cy="299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65" y="4398624"/>
            <a:ext cx="3438525" cy="1438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0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3" y="737811"/>
            <a:ext cx="3252059" cy="284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624" y="1533565"/>
            <a:ext cx="3535214" cy="408584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49625" y="4732188"/>
            <a:ext cx="37253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778999" y="1944815"/>
            <a:ext cx="372850" cy="382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91" y="1506687"/>
            <a:ext cx="5743575" cy="2228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10" y="4050023"/>
            <a:ext cx="6010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3" y="737811"/>
            <a:ext cx="3252059" cy="284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83" y="1449802"/>
            <a:ext cx="4838700" cy="229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34" y="3899959"/>
            <a:ext cx="6181725" cy="2038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890" y="1711559"/>
            <a:ext cx="3519371" cy="40675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975525" y="3505274"/>
            <a:ext cx="372850" cy="382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91463" y="4183360"/>
            <a:ext cx="418671" cy="38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3" y="737811"/>
            <a:ext cx="3252059" cy="284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290" y="1626892"/>
            <a:ext cx="3519371" cy="406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52" y="2025425"/>
            <a:ext cx="3969769" cy="31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4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3" y="737811"/>
            <a:ext cx="3252059" cy="284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1505785"/>
            <a:ext cx="7124700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" y="2176259"/>
            <a:ext cx="7077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6" y="427160"/>
            <a:ext cx="4401995" cy="416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811" y="1388502"/>
            <a:ext cx="4315924" cy="459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21" y="1002406"/>
            <a:ext cx="23812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4331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76" y="1203863"/>
            <a:ext cx="4315924" cy="459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05" y="448490"/>
            <a:ext cx="2381250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14" y="1840461"/>
            <a:ext cx="7370507" cy="33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4331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76" y="1203863"/>
            <a:ext cx="4315924" cy="459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05" y="448490"/>
            <a:ext cx="238125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05" y="2518014"/>
            <a:ext cx="7558271" cy="15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" y="500062"/>
            <a:ext cx="1200150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15" y="1237517"/>
            <a:ext cx="3860190" cy="4904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818" y="1661963"/>
            <a:ext cx="45148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" y="462915"/>
            <a:ext cx="4191957" cy="399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43" y="1328928"/>
            <a:ext cx="4893421" cy="44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8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" y="462915"/>
            <a:ext cx="4191957" cy="399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90" y="1314640"/>
            <a:ext cx="3640877" cy="48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8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809" y="356372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Early development of 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46" y="1297519"/>
            <a:ext cx="5148413" cy="4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02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" y="462915"/>
            <a:ext cx="4191957" cy="399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53" y="862149"/>
            <a:ext cx="6752816" cy="4269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53" y="5467766"/>
            <a:ext cx="6934200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83131" y="5921829"/>
            <a:ext cx="5197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9" y="203615"/>
            <a:ext cx="10439251" cy="876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9" y="1300345"/>
            <a:ext cx="7119065" cy="1804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64" y="2837988"/>
            <a:ext cx="5659320" cy="147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798" y="750591"/>
            <a:ext cx="3855370" cy="5519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01" y="4619826"/>
            <a:ext cx="6385038" cy="1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608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4" y="308474"/>
            <a:ext cx="3553255" cy="4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33" y="1144431"/>
            <a:ext cx="9454652" cy="46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4" y="1321388"/>
            <a:ext cx="8962524" cy="651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93" y="2828474"/>
            <a:ext cx="41529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1" y="472636"/>
            <a:ext cx="3924300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65" y="1247625"/>
            <a:ext cx="929923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1" y="472636"/>
            <a:ext cx="3924300" cy="55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1146455"/>
            <a:ext cx="4256284" cy="48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3" y="2021677"/>
            <a:ext cx="69437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1" y="3177486"/>
            <a:ext cx="6972300" cy="733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38" y="4530635"/>
            <a:ext cx="6991350" cy="476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722" y="1467103"/>
            <a:ext cx="3454399" cy="39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228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17" y="1259124"/>
            <a:ext cx="3587221" cy="4420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231" y="1734147"/>
            <a:ext cx="4397893" cy="4042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2867" y="4563533"/>
            <a:ext cx="340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1" y="1366445"/>
            <a:ext cx="3587221" cy="4420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54" y="1595288"/>
            <a:ext cx="74485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0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45" y="1188284"/>
            <a:ext cx="4166921" cy="5134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031" y="1923547"/>
            <a:ext cx="4397893" cy="40426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78678" y="4724400"/>
            <a:ext cx="829733" cy="575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Differences between BJT and 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6" y="1479550"/>
            <a:ext cx="7667625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16" y="1991783"/>
            <a:ext cx="919162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2723091"/>
            <a:ext cx="4782079" cy="34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18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8" y="643315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6" y="2351087"/>
            <a:ext cx="7439025" cy="225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94" y="1365826"/>
            <a:ext cx="3627078" cy="45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785534"/>
            <a:ext cx="46863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17" y="1565497"/>
            <a:ext cx="4484056" cy="4121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2" y="2463207"/>
            <a:ext cx="6719565" cy="2015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7" y="4119072"/>
            <a:ext cx="6553200" cy="819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89334" y="2175934"/>
            <a:ext cx="609600" cy="448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914400" y="1241659"/>
            <a:ext cx="47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 Curve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2A68FF5-FE97-D2E2-92A9-2DD779D7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68" y="2149241"/>
            <a:ext cx="8410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914400" y="1241659"/>
            <a:ext cx="47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8277C0-6E7C-31D2-FDA6-7A01C7BA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73" y="1831992"/>
            <a:ext cx="7990623" cy="43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914400" y="902729"/>
            <a:ext cx="47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4CC566-B218-7A8A-5DED-A2402263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26712"/>
            <a:ext cx="834390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D3AB8C7-1E2A-4751-CC5C-A66CA1CEB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26421"/>
            <a:ext cx="6524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1035801" y="938441"/>
            <a:ext cx="47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FBDCAA-0D0B-168F-6605-C85D0D1A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28" y="2424840"/>
            <a:ext cx="8253312" cy="27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827773" y="718266"/>
            <a:ext cx="47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 Curve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B2AD3B-A241-C8CC-D7CC-B8F42647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5" y="1472665"/>
            <a:ext cx="5969089" cy="45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358903-706A-162E-4D69-94B03B3C37EF}"/>
              </a:ext>
            </a:extLst>
          </p:cNvPr>
          <p:cNvSpPr txBox="1"/>
          <p:nvPr/>
        </p:nvSpPr>
        <p:spPr>
          <a:xfrm>
            <a:off x="3704122" y="2548921"/>
            <a:ext cx="486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(15 Marks)</a:t>
            </a:r>
          </a:p>
          <a:p>
            <a:pPr algn="ctr"/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CMOS</a:t>
            </a:r>
          </a:p>
        </p:txBody>
      </p:sp>
    </p:spTree>
    <p:extLst>
      <p:ext uri="{BB962C8B-B14F-4D97-AF65-F5344CB8AC3E}">
        <p14:creationId xmlns:p14="http://schemas.microsoft.com/office/powerpoint/2010/main" val="37964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BB9083-F460-C774-29E3-BAD7D372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6" y="1818924"/>
            <a:ext cx="7553325" cy="406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BEF976-6E03-C103-A5F6-DA8D3F8C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01" y="538831"/>
            <a:ext cx="32670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" y="-10554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85672A-F722-F5A4-1837-E0FFAFBF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50" y="1518667"/>
            <a:ext cx="5076825" cy="432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87BE39-DA65-AEA9-AF77-93335054D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69" y="1213251"/>
            <a:ext cx="2915863" cy="4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Differences between BJT and 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5" y="1580075"/>
            <a:ext cx="9324975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5" y="3337880"/>
            <a:ext cx="8858250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5" y="3883060"/>
            <a:ext cx="9334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8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563C41-5987-D168-46D9-812086A6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38" y="1217242"/>
            <a:ext cx="3104702" cy="4718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BC08D80-5256-243C-4DFB-B2AAC0BD4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15" y="1566311"/>
            <a:ext cx="37623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90F599E-7B87-5617-7162-9257BAEE4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178" y="2783531"/>
            <a:ext cx="2286000" cy="10858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2FC7A2A-EF52-8D5D-1F0E-CEF670466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853" y="4095216"/>
            <a:ext cx="29146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563C41-5987-D168-46D9-812086A6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38" y="1217242"/>
            <a:ext cx="3104702" cy="47184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FD36448-156A-FCDA-BFE4-10F3FB51F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418" y="2421009"/>
            <a:ext cx="3619500" cy="351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8D1653-C5AE-582A-CD15-8179C333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778" y="1318701"/>
            <a:ext cx="18573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996D6AD-C1E9-0F05-0B46-A66296AB9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713" y="1231276"/>
            <a:ext cx="6083267" cy="4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919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29F073-A9AE-115F-BF47-81222883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556" y="1514475"/>
            <a:ext cx="7360619" cy="42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4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B30AE-0732-6A19-3A2C-0038710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" y="568356"/>
            <a:ext cx="4221841" cy="50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4B4BD9-EAC0-D796-9CB1-5107A37C1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33" y="1250231"/>
            <a:ext cx="6625791" cy="47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8B33A8-82DC-7385-1A6F-3106D1A5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92" y="1388931"/>
            <a:ext cx="4620126" cy="453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1F4D3-6BA1-77B3-1F15-BBD1E7167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670" y="1233631"/>
            <a:ext cx="2781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1F4D3-6BA1-77B3-1F15-BBD1E7167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670" y="1233631"/>
            <a:ext cx="2781300" cy="484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B7B634-4478-0AB5-8E52-473DAEAE7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6" y="1176785"/>
            <a:ext cx="5957436" cy="2288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F7BC78-B471-7370-2A62-D8FB01A2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552" y="3549044"/>
            <a:ext cx="3267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1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059FF3-062E-3FA8-E4A1-DFD62763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01" y="1262062"/>
            <a:ext cx="7262411" cy="51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2F0C64-F19E-AECF-4F97-B8306B25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821" y="1657200"/>
            <a:ext cx="4829175" cy="3838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88351E-A176-09F0-A801-D2CCE4249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4" y="2127994"/>
            <a:ext cx="5771727" cy="23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78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94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679E07-DD90-88E4-97E3-A44C2551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230" y="1377727"/>
            <a:ext cx="7877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Differences between BJT and 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2" y="1927393"/>
            <a:ext cx="8848725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6" y="3279194"/>
            <a:ext cx="9496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7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-113503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7421" y="6397151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AE3110-0689-7FFE-0832-3670AD9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5" y="1555382"/>
            <a:ext cx="5200650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9D767B-A3D3-9679-8B46-54822DE3A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83" y="3293537"/>
            <a:ext cx="6619875" cy="2152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E8A629-56FF-35D9-FFB0-ACB5B85C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926" y="1555382"/>
            <a:ext cx="30099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4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919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54818" y="3010586"/>
            <a:ext cx="745067" cy="56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341143-A23A-91F9-726F-F52A22D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5" y="523600"/>
            <a:ext cx="4429675" cy="56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D5A153-40DE-D146-6127-AA2313CE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46" y="1526807"/>
            <a:ext cx="7010400" cy="422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2EA5A0-804E-AD58-34A7-74AE63EC2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977" y="1417622"/>
            <a:ext cx="4287029" cy="3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7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Construction of JFET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05" y="1235351"/>
            <a:ext cx="3937528" cy="4186651"/>
          </a:xfrm>
          <a:prstGeom prst="rect">
            <a:avLst/>
          </a:prstGeom>
        </p:spPr>
      </p:pic>
      <p:pic>
        <p:nvPicPr>
          <p:cNvPr id="2050" name="Picture 2" descr="The Ultimate Guide to 2N3819 N-Channel JFET - Jotrin Electron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73" y="1392979"/>
            <a:ext cx="4048359" cy="37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Construction of JFET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41" y="4134699"/>
            <a:ext cx="939165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1991457"/>
            <a:ext cx="2552700" cy="2114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4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629" y="6532712"/>
            <a:ext cx="19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Field Effect Transistor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609" y="325288"/>
            <a:ext cx="766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B66"/>
                </a:solidFill>
              </a:rPr>
              <a:t>Construction of JFET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072" y="6399322"/>
            <a:ext cx="2149568" cy="11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3041" y="4021667"/>
            <a:ext cx="6228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8" y="1104796"/>
            <a:ext cx="7878233" cy="51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314</Words>
  <Application>Microsoft Office PowerPoint</Application>
  <PresentationFormat>Widescreen</PresentationFormat>
  <Paragraphs>86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Mostofa Rafid Chowdhury</dc:creator>
  <cp:lastModifiedBy>hp</cp:lastModifiedBy>
  <cp:revision>117</cp:revision>
  <cp:lastPrinted>2021-01-25T02:47:02Z</cp:lastPrinted>
  <dcterms:created xsi:type="dcterms:W3CDTF">2020-11-20T16:40:32Z</dcterms:created>
  <dcterms:modified xsi:type="dcterms:W3CDTF">2025-03-04T22:57:42Z</dcterms:modified>
</cp:coreProperties>
</file>